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1: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7: Summary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8: Questions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2: Introduction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3: C++ File Input (ifstream)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3: C++ File Input (ifstream)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4: Go File Input (os.Open)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4: Go File Input (os.Open)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5: C++ File Input (getline)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6: Go File Input (bufio.NewScanner)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2023-09-07T14:14:57Z</dcterms:created>
  <dcterms:modified xsi:type="dcterms:W3CDTF">2023-09-07T14:14:57Z</dcterms:modified>
</cp:coreProperties>
</file>